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5"/>
  </p:notesMasterIdLst>
  <p:handoutMasterIdLst>
    <p:handoutMasterId r:id="rId16"/>
  </p:handoutMasterIdLst>
  <p:sldIdLst>
    <p:sldId id="256" r:id="rId2"/>
    <p:sldId id="267" r:id="rId3"/>
    <p:sldId id="268" r:id="rId4"/>
    <p:sldId id="269" r:id="rId5"/>
    <p:sldId id="260" r:id="rId6"/>
    <p:sldId id="257" r:id="rId7"/>
    <p:sldId id="258" r:id="rId8"/>
    <p:sldId id="259" r:id="rId9"/>
    <p:sldId id="261" r:id="rId10"/>
    <p:sldId id="262" r:id="rId11"/>
    <p:sldId id="263" r:id="rId12"/>
    <p:sldId id="265" r:id="rId13"/>
    <p:sldId id="266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818D8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9" autoAdjust="0"/>
    <p:restoredTop sz="94718" autoAdjust="0"/>
  </p:normalViewPr>
  <p:slideViewPr>
    <p:cSldViewPr>
      <p:cViewPr varScale="1">
        <p:scale>
          <a:sx n="71" d="100"/>
          <a:sy n="71" d="100"/>
        </p:scale>
        <p:origin x="-49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6" d="100"/>
          <a:sy n="56" d="100"/>
        </p:scale>
        <p:origin x="-1860" y="-102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A1D1044-5565-40D8-B07F-025FD705CECF}" type="datetimeFigureOut">
              <a:rPr lang="en-US" smtClean="0"/>
              <a:pPr/>
              <a:t>3/4/2011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E926D22-B48E-45E2-BB38-181C48CA9C9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855779-1EE5-4197-B455-6EA463CCD442}" type="datetimeFigureOut">
              <a:rPr lang="en-US" smtClean="0"/>
              <a:pPr/>
              <a:t>3/4/2011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90040D4-A4A8-4620-9220-D6E9A45F095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0040D4-A4A8-4620-9220-D6E9A45F0954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0040D4-A4A8-4620-9220-D6E9A45F0954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26FBF-1318-4CB7-BF8F-E84E18C1A8EF}" type="datetimeFigureOut">
              <a:rPr lang="en-US" smtClean="0"/>
              <a:pPr/>
              <a:t>3/4/2011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269273-93F6-4811-9EE7-13FB63C79F1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26FBF-1318-4CB7-BF8F-E84E18C1A8EF}" type="datetimeFigureOut">
              <a:rPr lang="en-US" smtClean="0"/>
              <a:pPr/>
              <a:t>3/4/2011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269273-93F6-4811-9EE7-13FB63C79F1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26FBF-1318-4CB7-BF8F-E84E18C1A8EF}" type="datetimeFigureOut">
              <a:rPr lang="en-US" smtClean="0"/>
              <a:pPr/>
              <a:t>3/4/2011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269273-93F6-4811-9EE7-13FB63C79F1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26FBF-1318-4CB7-BF8F-E84E18C1A8EF}" type="datetimeFigureOut">
              <a:rPr lang="en-US" smtClean="0"/>
              <a:pPr/>
              <a:t>3/4/2011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269273-93F6-4811-9EE7-13FB63C79F1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26FBF-1318-4CB7-BF8F-E84E18C1A8EF}" type="datetimeFigureOut">
              <a:rPr lang="en-US" smtClean="0"/>
              <a:pPr/>
              <a:t>3/4/2011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E4269273-93F6-4811-9EE7-13FB63C79F1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26FBF-1318-4CB7-BF8F-E84E18C1A8EF}" type="datetimeFigureOut">
              <a:rPr lang="en-US" smtClean="0"/>
              <a:pPr/>
              <a:t>3/4/2011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269273-93F6-4811-9EE7-13FB63C79F1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26FBF-1318-4CB7-BF8F-E84E18C1A8EF}" type="datetimeFigureOut">
              <a:rPr lang="en-US" smtClean="0"/>
              <a:pPr/>
              <a:t>3/4/2011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269273-93F6-4811-9EE7-13FB63C79F1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26FBF-1318-4CB7-BF8F-E84E18C1A8EF}" type="datetimeFigureOut">
              <a:rPr lang="en-US" smtClean="0"/>
              <a:pPr/>
              <a:t>3/4/2011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269273-93F6-4811-9EE7-13FB63C79F1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26FBF-1318-4CB7-BF8F-E84E18C1A8EF}" type="datetimeFigureOut">
              <a:rPr lang="en-US" smtClean="0"/>
              <a:pPr/>
              <a:t>3/4/2011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269273-93F6-4811-9EE7-13FB63C79F1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26FBF-1318-4CB7-BF8F-E84E18C1A8EF}" type="datetimeFigureOut">
              <a:rPr lang="en-US" smtClean="0"/>
              <a:pPr/>
              <a:t>3/4/2011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269273-93F6-4811-9EE7-13FB63C79F1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26FBF-1318-4CB7-BF8F-E84E18C1A8EF}" type="datetimeFigureOut">
              <a:rPr lang="en-US" smtClean="0"/>
              <a:pPr/>
              <a:t>3/4/2011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269273-93F6-4811-9EE7-13FB63C79F1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3EB26FBF-1318-4CB7-BF8F-E84E18C1A8EF}" type="datetimeFigureOut">
              <a:rPr lang="en-US" smtClean="0"/>
              <a:pPr/>
              <a:t>3/4/2011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E4269273-93F6-4811-9EE7-13FB63C79F1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hyperlink" Target="http://www.google.com/imgres?imgurl=http://farm5.static.flickr.com/4004/4163896399_152cd052a8_z.jpg&amp;imgrefurl=http://www.flickr.com/photos/jag9889/4163896399/&amp;usg=__PSrgls7O9L16M_-KcXvTuNqb2IE=&amp;h=640&amp;w=512&amp;sz=104&amp;hl=en&amp;start=25&amp;zoom=1&amp;um=1&amp;itbs=1&amp;tbnid=-ZThCN0PPt_6TM:&amp;tbnh=137&amp;tbnw=110&amp;prev=/images?q=aaron+burr+duel&amp;start=20&amp;um=1&amp;hl=en&amp;safe=active&amp;sa=N&amp;rlz=1R2ADSA_enUS402&amp;ndsp=20&amp;tbs=isch:1&amp;ei=6qcwTaaYDMO78gbw-4HVCA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www.google.com/imgres?imgurl=http://i54.photobucket.com/albums/g104/oocradio/blog%20stuff/deathmask-aaronburr.jpg&amp;imgrefurl=http://oocradio.blogspot.com/2007_05_01_archive.html&amp;usg=__scBHUm0OrAJrtLTM2jcHoWh1pmY=&amp;h=800&amp;w=543&amp;sz=169&amp;hl=en&amp;start=4&amp;zoom=1&amp;itbs=1&amp;tbnid=PPNJ4Xvku-K0FM:&amp;tbnh=143&amp;tbnw=97&amp;prev=/images?q=aaron+burrs+death+mask&amp;hl=en&amp;safe=active&amp;gbv=2&amp;tbs=isch:1&amp;ei=7sdBTYnTDIH-8AbwgJHGAQ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2.bp.blogspot.com/_Yw3TVdcHbSg/Sw2LapPQ03I/AAAAAAAAARA/cSdbXye3hN8/s400/burr-hamilton-due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6000" dirty="0" smtClean="0">
                <a:solidFill>
                  <a:schemeClr val="tx1"/>
                </a:solidFill>
              </a:rPr>
              <a:t>Aaron burr Duel</a:t>
            </a:r>
            <a:endParaRPr lang="en-US" sz="6000" dirty="0">
              <a:solidFill>
                <a:schemeClr val="tx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5400" b="1" dirty="0" smtClean="0"/>
              <a:t>By Ryan Adham</a:t>
            </a:r>
            <a:endParaRPr lang="en-US" sz="5400" b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www.corbisimages.com/images/67/023D0E92-BFFA-4083-BF7E-1A0A5B22B86F/E2912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notreason.com/wp-content/uploads/2009/08/hamilton-burr-due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http://www.salem-news.com/stimg/june172009/burr_due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t1.gstatic.com/images?q=tbn:-ZThCN0PPt_6TM: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0"/>
            <a:ext cx="85344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752600" y="1524000"/>
            <a:ext cx="6128601" cy="304698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9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Why did it happen?</a:t>
            </a:r>
            <a:endParaRPr lang="en-US" sz="9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://www.sonofthesouth.net/revolutionary-war/patriots/pictures/burr-hamilton-due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farm4.static.flickr.com/3237/2956586664_5a4252b74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5400"/>
            <a:ext cx="9144000" cy="6883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2057400"/>
            <a:ext cx="9144000" cy="193899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20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Background </a:t>
            </a:r>
            <a:endParaRPr lang="en-US" sz="120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bg1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http://www.greatouroboros.com/wp-content/uploads/2010/05/Alexander-Hamilto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8108"/>
            <a:ext cx="9144000" cy="686610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304800"/>
            <a:ext cx="8229600" cy="1143000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Alexander Hamilton </a:t>
            </a:r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4" name="Picture 4" descr="http://t1.gstatic.com/images?q=tbn:ANd9GcQZinB6jxVJcg2SqFPJAmCit5OY0IDgxfEnJFUJvqj0StcMrNjdN8v-cQI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2071" y="0"/>
            <a:ext cx="4651929" cy="6858000"/>
          </a:xfrm>
          <a:prstGeom prst="rect">
            <a:avLst/>
          </a:prstGeom>
          <a:noFill/>
        </p:spPr>
      </p:pic>
      <p:pic>
        <p:nvPicPr>
          <p:cNvPr id="15362" name="Picture 2" descr="http://im.in.com/connect/images/profile/b_profile1/Aaron_Burr_30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4495800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457200" y="0"/>
            <a:ext cx="8229600" cy="1143000"/>
          </a:xfrm>
        </p:spPr>
        <p:txBody>
          <a:bodyPr>
            <a:normAutofit/>
          </a:bodyPr>
          <a:lstStyle/>
          <a:p>
            <a:r>
              <a:rPr lang="en-US" sz="4800" dirty="0" smtClean="0">
                <a:solidFill>
                  <a:schemeClr val="tx1"/>
                </a:solidFill>
              </a:rPr>
              <a:t>Aaron Burr</a:t>
            </a:r>
            <a:endParaRPr lang="en-US" sz="48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057400" y="1676400"/>
            <a:ext cx="4783530" cy="3046988"/>
          </a:xfrm>
          <a:prstGeom prst="rect">
            <a:avLst/>
          </a:prstGeom>
          <a:noFill/>
        </p:spPr>
        <p:txBody>
          <a:bodyPr wrap="square" lIns="91440" tIns="45720" rIns="91440" bIns="45720">
            <a:prstTxWarp prst="textCanUp">
              <a:avLst/>
            </a:prstTxWarp>
            <a:spAutoFit/>
          </a:bodyPr>
          <a:lstStyle/>
          <a:p>
            <a:pPr algn="ctr"/>
            <a:r>
              <a:rPr lang="en-US" sz="96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The</a:t>
            </a:r>
          </a:p>
          <a:p>
            <a:pPr algn="ctr"/>
            <a:r>
              <a:rPr lang="en-US" sz="96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Duel</a:t>
            </a:r>
            <a:endParaRPr lang="en-US" sz="96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chemeClr val="bg1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8" name="Picture 4" descr="http://baltimoreorgan.com/organ/images/stories/bur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262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322</TotalTime>
  <Words>20</Words>
  <Application>Microsoft Office PowerPoint</Application>
  <PresentationFormat>On-screen Show (4:3)</PresentationFormat>
  <Paragraphs>10</Paragraphs>
  <Slides>13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Apex</vt:lpstr>
      <vt:lpstr>Aaron burr Duel</vt:lpstr>
      <vt:lpstr>Slide 2</vt:lpstr>
      <vt:lpstr>Slide 3</vt:lpstr>
      <vt:lpstr>Slide 4</vt:lpstr>
      <vt:lpstr>Slide 5</vt:lpstr>
      <vt:lpstr>Alexander Hamilton </vt:lpstr>
      <vt:lpstr>Aaron Burr</vt:lpstr>
      <vt:lpstr>Slide 8</vt:lpstr>
      <vt:lpstr>Slide 9</vt:lpstr>
      <vt:lpstr>Slide 10</vt:lpstr>
      <vt:lpstr>Slide 11</vt:lpstr>
      <vt:lpstr>Slide 12</vt:lpstr>
      <vt:lpstr>Slide 13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Aaron burr Duel</dc:title>
  <dc:creator>radham25</dc:creator>
  <cp:lastModifiedBy>radham25</cp:lastModifiedBy>
  <cp:revision>35</cp:revision>
  <dcterms:created xsi:type="dcterms:W3CDTF">2011-01-10T19:14:19Z</dcterms:created>
  <dcterms:modified xsi:type="dcterms:W3CDTF">2011-03-04T14:41:08Z</dcterms:modified>
</cp:coreProperties>
</file>